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7" r:id="rId2"/>
    <p:sldId id="256" r:id="rId3"/>
    <p:sldId id="268" r:id="rId4"/>
    <p:sldId id="259" r:id="rId5"/>
    <p:sldId id="262" r:id="rId6"/>
    <p:sldId id="263" r:id="rId7"/>
    <p:sldId id="264" r:id="rId8"/>
    <p:sldId id="269" r:id="rId9"/>
    <p:sldId id="283" r:id="rId10"/>
    <p:sldId id="265" r:id="rId11"/>
    <p:sldId id="270" r:id="rId12"/>
    <p:sldId id="285" r:id="rId13"/>
    <p:sldId id="272" r:id="rId14"/>
    <p:sldId id="281" r:id="rId15"/>
    <p:sldId id="271" r:id="rId16"/>
    <p:sldId id="286" r:id="rId17"/>
    <p:sldId id="274" r:id="rId18"/>
    <p:sldId id="279" r:id="rId19"/>
    <p:sldId id="277" r:id="rId20"/>
    <p:sldId id="282" r:id="rId21"/>
    <p:sldId id="284" r:id="rId22"/>
    <p:sldId id="280" r:id="rId23"/>
    <p:sldId id="278" r:id="rId24"/>
    <p:sldId id="288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20934A6-021A-4B9B-B3E4-B183D1CDE12C}">
          <p14:sldIdLst>
            <p14:sldId id="287"/>
            <p14:sldId id="256"/>
            <p14:sldId id="268"/>
            <p14:sldId id="259"/>
          </p14:sldIdLst>
        </p14:section>
        <p14:section name="Sección sin título" id="{CCBC8F3E-BF84-445F-B62D-78D06BDC9AFF}">
          <p14:sldIdLst>
            <p14:sldId id="262"/>
            <p14:sldId id="263"/>
            <p14:sldId id="264"/>
            <p14:sldId id="269"/>
            <p14:sldId id="283"/>
            <p14:sldId id="265"/>
            <p14:sldId id="270"/>
            <p14:sldId id="285"/>
            <p14:sldId id="272"/>
            <p14:sldId id="281"/>
            <p14:sldId id="271"/>
            <p14:sldId id="286"/>
            <p14:sldId id="274"/>
            <p14:sldId id="279"/>
            <p14:sldId id="277"/>
            <p14:sldId id="282"/>
            <p14:sldId id="284"/>
            <p14:sldId id="280"/>
            <p14:sldId id="278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603"/>
    <a:srgbClr val="E2C7B8"/>
    <a:srgbClr val="281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4191" autoAdjust="0"/>
    <p:restoredTop sz="94660"/>
  </p:normalViewPr>
  <p:slideViewPr>
    <p:cSldViewPr snapToGrid="0" snapToObjects="1">
      <p:cViewPr>
        <p:scale>
          <a:sx n="60" d="100"/>
          <a:sy n="60" d="100"/>
        </p:scale>
        <p:origin x="-552" y="-10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87465"/>
            <a:ext cx="7772400" cy="1102519"/>
          </a:xfr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_tradnl" dirty="0" smtClean="0"/>
              <a:t>Titulo 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51200" y="2981468"/>
            <a:ext cx="26289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s-ES_tradnl" dirty="0" err="1" smtClean="0"/>
              <a:t>Click</a:t>
            </a:r>
            <a:r>
              <a:rPr lang="es-ES_tradnl" dirty="0" smtClean="0"/>
              <a:t> para editar el titulo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3pPr>
              <a:defRPr baseline="0"/>
            </a:lvl3pPr>
            <a:lvl5pPr>
              <a:defRPr baseline="0"/>
            </a:lvl5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para editar los estilos de texto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n-US" dirty="0"/>
          </a:p>
        </p:txBody>
      </p:sp>
      <p:pic>
        <p:nvPicPr>
          <p:cNvPr id="8" name="Picture 7" descr="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1286"/>
            <a:ext cx="9144000" cy="52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688" y="52696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8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63" y="717740"/>
            <a:ext cx="6159737" cy="3295460"/>
          </a:xfr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music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IDAP3\Desktop\Nueva carpeta (2)\fto 0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49" y="88900"/>
            <a:ext cx="3486151" cy="4416410"/>
          </a:xfrm>
          <a:prstGeom prst="rect">
            <a:avLst/>
          </a:prstGeom>
          <a:noFill/>
          <a:ln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4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IDAP3\Desktop\Nueva carpeta (2)\fto 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14" y="139700"/>
            <a:ext cx="3333286" cy="4362450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8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IDAP3\Desktop\SALAS DE EXIBICIÓN\video mujeres q tejen vida\Image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7" y="449263"/>
            <a:ext cx="5786437" cy="3811587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16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IDAP3\Desktop\P1070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2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IDAP3\Desktop\Nueva carpeta (2)\P1040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73" y="571500"/>
            <a:ext cx="6993715" cy="3937000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22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IDAP3\Desktop\SALAS DE EXIBICIÓN\video mujeres q tejen vida\Image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2" y="231775"/>
            <a:ext cx="3176587" cy="4248150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5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IDAP3\Desktop\SALAS DE EXIBICIÓN\video mujeres q tejen vida\Image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69875"/>
            <a:ext cx="3017837" cy="4248150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4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IDAP3\Desktop\SALAS DE EXIBICIÓN\video mujeres q tejen vida\Imagen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501650"/>
            <a:ext cx="5768975" cy="3810000"/>
          </a:xfrm>
          <a:prstGeom prst="rect">
            <a:avLst/>
          </a:prstGeom>
          <a:noFill/>
          <a:ln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6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IDAP3\AppData\Local\Temp\Rar$DIa0.000\P10703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67239"/>
            <a:ext cx="3014663" cy="4076700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IDAP3\AppData\Local\Temp\Rar$DIa0.943\P1070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7" y="367239"/>
            <a:ext cx="3057525" cy="4076700"/>
          </a:xfrm>
          <a:prstGeom prst="rect">
            <a:avLst/>
          </a:prstGeom>
          <a:noFill/>
          <a:ln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IDAP3\Desktop\Nueva carpeta (2)\IMG_6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CIDAP3\Desktop\Nueva carpeta (2)\IMG_5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456870" y="279402"/>
            <a:ext cx="7772400" cy="1045029"/>
          </a:xfrm>
        </p:spPr>
        <p:txBody>
          <a:bodyPr>
            <a:noAutofit/>
          </a:bodyPr>
          <a:lstStyle/>
          <a:p>
            <a:r>
              <a:rPr lang="es-ES" sz="4000" dirty="0">
                <a:solidFill>
                  <a:schemeClr val="accent6">
                    <a:lumMod val="75000"/>
                  </a:schemeClr>
                </a:solidFill>
                <a:latin typeface="Sansation" pitchFamily="2" charset="0"/>
              </a:rPr>
              <a:t/>
            </a:r>
            <a:br>
              <a:rPr lang="es-ES" sz="4000" dirty="0">
                <a:solidFill>
                  <a:schemeClr val="accent6">
                    <a:lumMod val="75000"/>
                  </a:schemeClr>
                </a:solidFill>
                <a:latin typeface="Sansation" pitchFamily="2" charset="0"/>
              </a:rPr>
            </a:br>
            <a:r>
              <a:rPr lang="es-ES" sz="4300" dirty="0" smtClean="0">
                <a:solidFill>
                  <a:srgbClr val="EB6603"/>
                </a:solidFill>
                <a:latin typeface="Poor Richard" pitchFamily="18" charset="0"/>
              </a:rPr>
              <a:t>Mujeres que tejen vida…</a:t>
            </a:r>
            <a:r>
              <a:rPr lang="es-ES" sz="4000" dirty="0">
                <a:solidFill>
                  <a:srgbClr val="EB6603"/>
                </a:solidFill>
                <a:latin typeface="+mn-lt"/>
              </a:rPr>
              <a:t/>
            </a:r>
            <a:br>
              <a:rPr lang="es-ES" sz="4000" dirty="0">
                <a:solidFill>
                  <a:srgbClr val="EB6603"/>
                </a:solidFill>
                <a:latin typeface="+mn-lt"/>
              </a:rPr>
            </a:br>
            <a:r>
              <a:rPr lang="es-ES" sz="1800" i="1" dirty="0" smtClean="0">
                <a:solidFill>
                  <a:srgbClr val="EB6603"/>
                </a:solidFill>
                <a:latin typeface="+mn-lt"/>
              </a:rPr>
              <a:t/>
            </a:r>
            <a:br>
              <a:rPr lang="es-ES" sz="1800" i="1" dirty="0" smtClean="0">
                <a:solidFill>
                  <a:srgbClr val="EB6603"/>
                </a:solidFill>
                <a:latin typeface="+mn-lt"/>
              </a:rPr>
            </a:br>
            <a:r>
              <a:rPr lang="es-ES" sz="1800" i="1" dirty="0" smtClean="0">
                <a:latin typeface="Sansation" pitchFamily="2" charset="0"/>
              </a:rPr>
              <a:t/>
            </a:r>
            <a:br>
              <a:rPr lang="es-ES" sz="1800" i="1" dirty="0" smtClean="0">
                <a:latin typeface="Sansation" pitchFamily="2" charset="0"/>
              </a:rPr>
            </a:br>
            <a:endParaRPr lang="es-ES" sz="2400" dirty="0">
              <a:solidFill>
                <a:srgbClr val="FFC000"/>
              </a:solidFill>
              <a:latin typeface="Sansation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950030" y="4386944"/>
            <a:ext cx="5812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 Extra Bold" pitchFamily="18" charset="0"/>
              </a:rPr>
              <a:t>Asociación Nuevo Milenio</a:t>
            </a:r>
            <a:r>
              <a:rPr lang="es-ES" sz="2400" dirty="0">
                <a:solidFill>
                  <a:srgbClr val="FFC000"/>
                </a:solidFill>
                <a:latin typeface="Sansation" pitchFamily="2" charset="0"/>
              </a:rPr>
              <a:t/>
            </a:r>
            <a:br>
              <a:rPr lang="es-ES" sz="2400" dirty="0">
                <a:solidFill>
                  <a:srgbClr val="FFC000"/>
                </a:solidFill>
                <a:latin typeface="Sansation" pitchFamily="2" charset="0"/>
              </a:rPr>
            </a:br>
            <a:endParaRPr lang="es-ES" sz="2400" dirty="0" smtClean="0">
              <a:solidFill>
                <a:srgbClr val="FFC000"/>
              </a:solidFill>
              <a:latin typeface="Sansation" pitchFamily="2" charset="0"/>
            </a:endParaRPr>
          </a:p>
          <a:p>
            <a:pPr algn="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140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IDAP3\AppData\Local\Temp\Rar$DIa0.534\P1070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7" y="222249"/>
            <a:ext cx="3490913" cy="4248152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IDAP3\Desktop\SALAS DE EXIBICIÓN\video mujeres q tejen vida\Imagen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04" y="364672"/>
            <a:ext cx="5791595" cy="3839029"/>
          </a:xfrm>
          <a:prstGeom prst="rect">
            <a:avLst/>
          </a:prstGeom>
          <a:noFill/>
          <a:ln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3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IDAP3\Desktop\SALAS DE EXIBICIÓN\video mujeres q tejen vida\Imagen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92088"/>
            <a:ext cx="3981450" cy="4224337"/>
          </a:xfrm>
          <a:prstGeom prst="rect">
            <a:avLst/>
          </a:prstGeom>
          <a:noFill/>
          <a:ln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4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IDAP3\Desktop\IMG_34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542391"/>
            <a:ext cx="5486399" cy="3821633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3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97" y="1433954"/>
            <a:ext cx="4105483" cy="2196434"/>
          </a:xfrm>
          <a:ln w="12700">
            <a:solidFill>
              <a:srgbClr val="EB6603"/>
            </a:solidFill>
          </a:ln>
        </p:spPr>
      </p:pic>
      <p:sp>
        <p:nvSpPr>
          <p:cNvPr id="3" name="5 Título"/>
          <p:cNvSpPr txBox="1">
            <a:spLocks/>
          </p:cNvSpPr>
          <p:nvPr/>
        </p:nvSpPr>
        <p:spPr>
          <a:xfrm>
            <a:off x="246744" y="407975"/>
            <a:ext cx="8258628" cy="1556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 smtClean="0">
              <a:latin typeface="Sansation" pitchFamily="2" charset="0"/>
            </a:endParaRPr>
          </a:p>
          <a:p>
            <a:pPr algn="l"/>
            <a:r>
              <a:rPr lang="es-ES" sz="4000" dirty="0" smtClean="0">
                <a:solidFill>
                  <a:schemeClr val="accent6"/>
                </a:solidFill>
                <a:latin typeface="Sansation" pitchFamily="2" charset="0"/>
              </a:rPr>
              <a:t/>
            </a:r>
            <a:br>
              <a:rPr lang="es-ES" sz="4000" dirty="0" smtClean="0">
                <a:solidFill>
                  <a:schemeClr val="accent6"/>
                </a:solidFill>
                <a:latin typeface="Sansation" pitchFamily="2" charset="0"/>
              </a:rPr>
            </a:br>
            <a:endParaRPr lang="es-ES" sz="4000" dirty="0">
              <a:solidFill>
                <a:srgbClr val="FFC000"/>
              </a:solidFill>
              <a:latin typeface="Sansation" pitchFamily="2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645871" y="3742627"/>
            <a:ext cx="34603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latin typeface="Sansation" pitchFamily="2" charset="0"/>
              </a:rPr>
              <a:t>Promoción</a:t>
            </a:r>
          </a:p>
          <a:p>
            <a:pPr algn="ctr"/>
            <a:r>
              <a:rPr lang="es-ES" sz="3200" b="1" dirty="0" smtClean="0">
                <a:latin typeface="Sansation" pitchFamily="2" charset="0"/>
              </a:rPr>
              <a:t>2013</a:t>
            </a:r>
            <a:endParaRPr lang="es-ES" sz="3200" b="1" dirty="0">
              <a:latin typeface="Sansation" pitchFamily="2" charset="0"/>
            </a:endParaRPr>
          </a:p>
        </p:txBody>
      </p:sp>
      <p:pic>
        <p:nvPicPr>
          <p:cNvPr id="6" name="Track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6" y="2388394"/>
            <a:ext cx="487363" cy="36552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-12700" y="84809"/>
            <a:ext cx="6659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Fotografías, presentación y video:</a:t>
            </a:r>
          </a:p>
          <a:p>
            <a:r>
              <a:rPr lang="es-EC" dirty="0" smtClean="0"/>
              <a:t>Asociación Nuevo Milenio, Paulo Ochoa, Ana Murillo y Jorge Orellana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329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IDAP3\AppData\Local\Temp\Rar$DIa0.153\Copia (2) de Copia de P10103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5" y="133350"/>
            <a:ext cx="3624263" cy="4442223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7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IDAP3\Desktop\Nueva carpeta (2)\P1050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81001"/>
            <a:ext cx="8572500" cy="4154126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91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IDAP3\Desktop\Nueva carpeta (2)\IMG_5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7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CIDAP3\Desktop\Nueva carpeta (2)\fto 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73" y="287224"/>
            <a:ext cx="2659601" cy="4284776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IDAP3\Desktop\SALAS DE EXIBICIÓN\video mujeres q tejen vida\Imag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443" y="287225"/>
            <a:ext cx="2646363" cy="42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2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IDAP3\Desktop\SALAS DE EXIBICIÓN\video mujeres q tejen vida\Imag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390525"/>
            <a:ext cx="6146800" cy="4057650"/>
          </a:xfrm>
          <a:prstGeom prst="rect">
            <a:avLst/>
          </a:prstGeom>
          <a:noFill/>
          <a:ln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IDAP3\Desktop\Nueva carpeta (2)\IMG_4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23" y="117242"/>
            <a:ext cx="5393577" cy="4327758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IDAP3\Desktop\Nueva carpeta (2)\IMG_59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85736"/>
            <a:ext cx="3333750" cy="4252914"/>
          </a:xfrm>
          <a:prstGeom prst="rect">
            <a:avLst/>
          </a:prstGeom>
          <a:noFill/>
          <a:ln w="12700">
            <a:solidFill>
              <a:srgbClr val="EB6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9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">
        <p:checker/>
      </p:transition>
    </mc:Choice>
    <mc:Fallback xmlns="">
      <p:transition spd="slow" advClick="0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presentacion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640</TotalTime>
  <Words>23</Words>
  <Application>Microsoft Office PowerPoint</Application>
  <PresentationFormat>Presentación en pantalla (16:9)</PresentationFormat>
  <Paragraphs>8</Paragraphs>
  <Slides>24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template-presentacion-1</vt:lpstr>
      <vt:lpstr>Presentación de PowerPoint</vt:lpstr>
      <vt:lpstr> Mujeres que tejen vida…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Cidap2</dc:creator>
  <cp:lastModifiedBy>CIDAP3</cp:lastModifiedBy>
  <cp:revision>55</cp:revision>
  <dcterms:created xsi:type="dcterms:W3CDTF">2013-02-08T13:52:23Z</dcterms:created>
  <dcterms:modified xsi:type="dcterms:W3CDTF">2013-04-16T21:24:44Z</dcterms:modified>
</cp:coreProperties>
</file>